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637"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25" autoAdjust="0"/>
    <p:restoredTop sz="76582" autoAdjust="0"/>
  </p:normalViewPr>
  <p:slideViewPr>
    <p:cSldViewPr snapToGrid="0" showGuides="1">
      <p:cViewPr varScale="1">
        <p:scale>
          <a:sx n="82" d="100"/>
          <a:sy n="82" d="100"/>
        </p:scale>
        <p:origin x="1488" y="1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a:t>
            </a:r>
            <a:r>
              <a:rPr lang="en-US" sz="1200" kern="1200">
                <a:solidFill>
                  <a:schemeClr val="tx1"/>
                </a:solidFill>
                <a:effectLst/>
                <a:latin typeface="+mn-lt"/>
                <a:ea typeface="+mn-ea"/>
                <a:cs typeface="+mn-cs"/>
              </a:rPr>
              <a:t>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spcAft>
                <a:spcPts val="0"/>
              </a:spcAft>
              <a:buSzPts val="2000"/>
            </a:pPr>
            <a:r>
              <a:rPr lang="en-US" sz="2000" dirty="0"/>
              <a:t>Software Productivity Track, ATPESC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6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t>https://</a:t>
            </a:r>
            <a:r>
              <a:rPr lang="en-US" sz="1400" dirty="0" err="1"/>
              <a:t>www.energy.gov</a:t>
            </a:r>
            <a:r>
              <a:rPr lang="en-US" sz="1400" dirty="0"/>
              <a:t>/</a:t>
            </a:r>
            <a:r>
              <a:rPr lang="en-US" sz="1400" dirty="0" err="1"/>
              <a:t>nnsa</a:t>
            </a:r>
            <a:r>
              <a:rPr lang="en-US" sz="1400" dirty="0"/>
              <a:t>/articles/face-uncertainties-</a:t>
            </a:r>
            <a:r>
              <a:rPr lang="en-US" sz="1400" dirty="0" err="1"/>
              <a:t>nnsa</a:t>
            </a:r>
            <a:r>
              <a:rPr lang="en-US" sz="1400" dirty="0"/>
              <a:t>-seeks-verification-and-validation</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pPr lvl="1"/>
            <a:r>
              <a:rPr lang="en-US" dirty="0"/>
              <a:t>Includes testing "upstream dependencies"</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2478</TotalTime>
  <Words>3257</Words>
  <Application>Microsoft Macintosh PowerPoint</Application>
  <PresentationFormat>Custom</PresentationFormat>
  <Paragraphs>255</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212</cp:revision>
  <cp:lastPrinted>2017-11-02T18:35:01Z</cp:lastPrinted>
  <dcterms:created xsi:type="dcterms:W3CDTF">2018-11-06T17:28:56Z</dcterms:created>
  <dcterms:modified xsi:type="dcterms:W3CDTF">2021-08-09T14:09:01Z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